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8" r:id="rId2"/>
    <p:sldId id="256" r:id="rId3"/>
    <p:sldId id="267" r:id="rId4"/>
    <p:sldId id="259" r:id="rId5"/>
    <p:sldId id="258" r:id="rId6"/>
    <p:sldId id="263" r:id="rId7"/>
    <p:sldId id="260" r:id="rId8"/>
    <p:sldId id="261" r:id="rId9"/>
    <p:sldId id="262" r:id="rId10"/>
    <p:sldId id="264" r:id="rId11"/>
    <p:sldId id="266" r:id="rId12"/>
    <p:sldId id="265" r:id="rId13"/>
    <p:sldId id="268" r:id="rId14"/>
    <p:sldId id="269" r:id="rId15"/>
    <p:sldId id="271" r:id="rId16"/>
    <p:sldId id="272" r:id="rId17"/>
    <p:sldId id="273" r:id="rId18"/>
    <p:sldId id="279" r:id="rId19"/>
    <p:sldId id="275" r:id="rId20"/>
    <p:sldId id="277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27" autoAdjust="0"/>
    <p:restoredTop sz="94660"/>
  </p:normalViewPr>
  <p:slideViewPr>
    <p:cSldViewPr>
      <p:cViewPr>
        <p:scale>
          <a:sx n="25" d="100"/>
          <a:sy n="25" d="100"/>
        </p:scale>
        <p:origin x="-2904" y="-11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579BA-FA10-4E18-A9E4-D238E7537CA7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99C7-24E6-4A2E-AB05-76262FF29BC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99C7-24E6-4A2E-AB05-76262FF29BCB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8C81D-C165-4BD2-9B9E-20BF77EB74B9}" type="datetimeFigureOut">
              <a:rPr lang="fr-FR" smtClean="0"/>
              <a:pPr/>
              <a:t>16/01/2022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14B9C-12C4-45BB-B8DF-453BA6C70D4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Microsoft_Office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470025"/>
          </a:xfrm>
        </p:spPr>
        <p:txBody>
          <a:bodyPr>
            <a:normAutofit/>
          </a:bodyPr>
          <a:lstStyle/>
          <a:p>
            <a:r>
              <a:rPr lang="fr-FR" sz="8800" dirty="0" smtClean="0">
                <a:solidFill>
                  <a:srgbClr val="FF0000"/>
                </a:solidFill>
              </a:rPr>
              <a:t>14 janvier 2022</a:t>
            </a:r>
            <a:endParaRPr lang="fr-FR" sz="8800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75656" y="1556792"/>
            <a:ext cx="6400800" cy="1944216"/>
          </a:xfrm>
        </p:spPr>
        <p:txBody>
          <a:bodyPr>
            <a:noAutofit/>
          </a:bodyPr>
          <a:lstStyle/>
          <a:p>
            <a:r>
              <a:rPr lang="fr-FR" sz="7200" b="1" dirty="0" smtClean="0"/>
              <a:t>Bonjour les Bressans</a:t>
            </a:r>
            <a:endParaRPr lang="fr-FR" sz="7200" b="1" dirty="0"/>
          </a:p>
        </p:txBody>
      </p:sp>
      <p:pic>
        <p:nvPicPr>
          <p:cNvPr id="31746" name="Picture 2" descr="E:\DOCUMENTS SUR E\1a ASSOC  QUE LA ROUE TOURNE\9.0 ASSOCIATION DEPARTEMENTALE 71\CAMPAGNE DADHESION 2022\VISITE JAYAT 14 JANVIER 2022\MOULIN DE JAY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689648"/>
            <a:ext cx="6040932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OCUMENTS SUR E\1a ASSOC  QUE LA ROUE TOURNE\9.0 ASSOCIATION DEPARTEMENTALE 71\CAMPAGNE DADHESION 2022\VISITE JAYAT 14 JANVIER 2022\PHOTOS ET VIDEOS\IMG20220114144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DOCUMENTS SUR E\1a ASSOC  QUE LA ROUE TOURNE\9.0 ASSOCIATION DEPARTEMENTALE 71\CAMPAGNE DADHESION 2022\VISITE JAYAT 14 JANVIER 2022\PHOTOS ET VIDEOS\IMG_1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OCUMENTS SUR E\1a ASSOC  QUE LA ROUE TOURNE\9.0 ASSOCIATION DEPARTEMENTALE 71\CAMPAGNE DADHESION 2022\VISITE JAYAT 14 JANVIER 2022\PHOTOS ET VIDEOS\IMG20220114151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076056" cy="676807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64088" y="332656"/>
            <a:ext cx="3168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algn="just"/>
            <a:r>
              <a:rPr lang="fr-FR" dirty="0" smtClean="0"/>
              <a:t>Chez Jean-Paul  Comas on est reçu dans une magnifique maison d’habitation au milieu des témoins du passé,  éclairée et chauffée par la production d’électricité du moulin.</a:t>
            </a:r>
          </a:p>
          <a:p>
            <a:pPr algn="just"/>
            <a:endParaRPr lang="fr-FR" dirty="0" smtClean="0"/>
          </a:p>
          <a:p>
            <a:pPr algn="just"/>
            <a:r>
              <a:rPr lang="fr-FR" dirty="0" smtClean="0"/>
              <a:t>On y trouve également  de nombreux objets et machines hors du commun témoignant de son esprit curieux  et entreprenant.</a:t>
            </a:r>
          </a:p>
        </p:txBody>
      </p:sp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OCUMENTS SUR E\1a ASSOC  QUE LA ROUE TOURNE\9.0 ASSOCIATION DEPARTEMENTALE 71\CAMPAGNE DADHESION 2022\VISITE JAYAT 14 JANVIER 2022\PHOTOS ET VIDEOS\IMG20220114152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OCUMENTS SUR E\1a ASSOC  QUE LA ROUE TOURNE\9.0 ASSOCIATION DEPARTEMENTALE 71\CAMPAGNE DADHESION 2022\VISITE JAYAT 14 JANVIER 2022\PPS\MOULIN DE GAU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04864"/>
            <a:ext cx="6252280" cy="328748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476672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/>
              <a:t>Moulin de GAUD</a:t>
            </a:r>
            <a:endParaRPr lang="fr-FR" sz="6000" dirty="0"/>
          </a:p>
        </p:txBody>
      </p:sp>
    </p:spTree>
  </p:cSld>
  <p:clrMapOvr>
    <a:masterClrMapping/>
  </p:clrMapOvr>
  <p:transition spd="slow" advTm="6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tilisateur\Desktop\Documents\Pictures\Screenshots\Capture d’écran (380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52936" y="0"/>
            <a:ext cx="13340495" cy="75334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OCUMENTS SUR E\1a ASSOC  QUE LA ROUE TOURNE\9.0 ASSOCIATION DEPARTEMENTALE 71\CAMPAGNE DADHESION 2022\VISITE JAYAT 14 JANVIER 2022\PHOTOS ET VIDEOS\IMG20220114163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OCUMENTS SUR E\1a ASSOC  QUE LA ROUE TOURNE\9.0 ASSOCIATION DEPARTEMENTALE 71\CAMPAGNE DADHESION 2022\VISITE JAYAT 14 JANVIER 2022\PHOTOS ET VIDEOS\IMG20220114161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DOCUMENTS SUR E\1a ASSOC  QUE LA ROUE TOURNE\9.0 ASSOCIATION DEPARTEMENTALE 71\CAMPAGNE DADHESION 2022\VISITE JAYAT 14 JANVIER 2022\PHOTOS ET VIDEOS\IMG20220114161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DOCUMENTS SUR E\1a ASSOC  QUE LA ROUE TOURNE\9.0 ASSOCIATION DEPARTEMENTALE 71\CAMPAGNE DADHESION 2022\VISITE JAYAT 14 JANVIER 2022\PHOTOS ET VIDEOS\IMG_20220115_175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14176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S SUR E\1a ASSOC  QUE LA ROUE TOURNE\9.0 ASSOCIATION DEPARTEMENTALE 71\CAMPAGNE DADHESION 2022\VISITE JAYAT 14 JANVIER 2022\PPS\CARTE P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70" y="836712"/>
            <a:ext cx="8543913" cy="6021288"/>
          </a:xfrm>
          <a:prstGeom prst="rect">
            <a:avLst/>
          </a:prstGeom>
          <a:noFill/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11560" y="-1179512"/>
            <a:ext cx="8132440" cy="3816423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Bassin des rivières Mâconnais-Beaujolais</a:t>
            </a:r>
            <a:br>
              <a:rPr lang="fr-FR" sz="3200" b="1" dirty="0" smtClean="0">
                <a:solidFill>
                  <a:srgbClr val="FF0000"/>
                </a:solidFill>
              </a:rPr>
            </a:br>
            <a:r>
              <a:rPr lang="fr-FR" sz="2800" b="1" dirty="0" smtClean="0"/>
              <a:t>Des propriétaires de moulins traversent la Saône pour rendre visite à leurs collègues Bressans de l’Ain</a:t>
            </a:r>
            <a:endParaRPr lang="fr-FR" sz="2800" b="1" dirty="0"/>
          </a:p>
        </p:txBody>
      </p:sp>
    </p:spTree>
  </p:cSld>
  <p:clrMapOvr>
    <a:masterClrMapping/>
  </p:clrMapOvr>
  <p:transition advTm="10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DOCUMENTS SUR E\1a ASSOC  QUE LA ROUE TOURNE\9.0 ASSOCIATION DEPARTEMENTALE 71\CAMPAGNE DADHESION 2022\VISITE JAYAT 14 JANVIER 2022\PPS\Moulin a u printemp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276872"/>
            <a:ext cx="5040560" cy="504056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0" y="764704"/>
            <a:ext cx="91440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rgbClr val="FF0000"/>
                </a:solidFill>
              </a:rPr>
              <a:t>Prochain échange</a:t>
            </a:r>
          </a:p>
          <a:p>
            <a:pPr algn="ctr"/>
            <a:r>
              <a:rPr lang="fr-FR" sz="4400" dirty="0" smtClean="0"/>
              <a:t>Nos amis viendront en</a:t>
            </a:r>
          </a:p>
          <a:p>
            <a:pPr algn="ctr"/>
            <a:r>
              <a:rPr lang="fr-FR" sz="4400" dirty="0" smtClean="0"/>
              <a:t> Beaujolais -Mâconnais au printemps</a:t>
            </a:r>
          </a:p>
          <a:p>
            <a:pPr algn="ctr"/>
            <a:endParaRPr lang="fr-FR" sz="4400" dirty="0" smtClean="0"/>
          </a:p>
          <a:p>
            <a:pPr algn="ctr"/>
            <a:endParaRPr lang="fr-FR" sz="4400" dirty="0" smtClean="0"/>
          </a:p>
          <a:p>
            <a:pPr algn="r"/>
            <a:endParaRPr lang="fr-FR" sz="4400" dirty="0" smtClean="0"/>
          </a:p>
          <a:p>
            <a:pPr algn="r"/>
            <a:endParaRPr lang="fr-FR" sz="4400" dirty="0" smtClean="0"/>
          </a:p>
          <a:p>
            <a:pPr algn="r"/>
            <a:r>
              <a:rPr lang="fr-FR" sz="4400" i="1" dirty="0" smtClean="0">
                <a:solidFill>
                  <a:srgbClr val="FF0000"/>
                </a:solidFill>
              </a:rPr>
              <a:t>Fin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2700" dirty="0" smtClean="0"/>
              <a:t>A l’invitation de Christian Guichard du bassin de la Seille</a:t>
            </a:r>
            <a:br>
              <a:rPr lang="fr-FR" sz="2700" dirty="0" smtClean="0"/>
            </a:br>
            <a:r>
              <a:rPr lang="fr-FR" sz="2700" dirty="0" smtClean="0"/>
              <a:t> aux propriétaires du bassin Mâconnais- Beaujolais</a:t>
            </a:r>
            <a:br>
              <a:rPr lang="fr-FR" sz="2700" dirty="0" smtClean="0"/>
            </a:br>
            <a:r>
              <a:rPr lang="fr-FR" sz="2700" dirty="0" smtClean="0"/>
              <a:t/>
            </a:r>
            <a:br>
              <a:rPr lang="fr-FR" sz="2700" dirty="0" smtClean="0"/>
            </a:br>
            <a:r>
              <a:rPr lang="fr-FR" sz="2700" dirty="0" smtClean="0"/>
              <a:t>Le 14 janvier 2022</a:t>
            </a:r>
            <a:endParaRPr lang="fr-FR" sz="2700" dirty="0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251520" y="2420889"/>
          <a:ext cx="8568953" cy="3432044"/>
        </p:xfrm>
        <a:graphic>
          <a:graphicData uri="http://schemas.openxmlformats.org/presentationml/2006/ole">
            <p:oleObj spid="_x0000_s16387" name="Feuille de calcul" r:id="rId3" imgW="9153481" imgH="3657600" progId="Excel.Sheet.12">
              <p:embed/>
            </p:oleObj>
          </a:graphicData>
        </a:graphic>
      </p:graphicFrame>
    </p:spTree>
  </p:cSld>
  <p:clrMapOvr>
    <a:masterClrMapping/>
  </p:clrMapOvr>
  <p:transition advTm="10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OCUMENTS SUR E\1a ASSOC  QUE LA ROUE TOURNE\9.0 ASSOCIATION DEPARTEMENTALE 71\CAMPAGNE DADHESION 2022\VISITE JAYAT 14 JANVIER 2022\PHOTOS ET VIDEOS\IMG20220114094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pPr algn="r"/>
            <a:r>
              <a:rPr lang="fr-FR" dirty="0" smtClean="0"/>
              <a:t>Moulin  Bruno</a:t>
            </a:r>
            <a:endParaRPr lang="fr-FR" dirty="0"/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5362" name="Picture 2" descr="E:\DOCUMENTS SUR E\1a ASSOC  QUE LA ROUE TOURNE\9.0 ASSOCIATION DEPARTEMENTALE 71\CAMPAGNE DADHESION 2022\VISITE JAYAT 14 JANVIER 2022\PHOTOS ET VIDEOS\IMG20220114095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DOCUMENTS SUR E\1a ASSOC  QUE LA ROUE TOURNE\9.0 ASSOCIATION DEPARTEMENTALE 71\CAMPAGNE DADHESION 2022\VISITE JAYAT 14 JANVIER 2022\PHOTOS ET VIDEOS\IMG20220114085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OCUMENTS SUR E\1a ASSOC  QUE LA ROUE TOURNE\9.0 ASSOCIATION DEPARTEMENTALE 71\CAMPAGNE DADHESION 2022\VISITE JAYAT 14 JANVIER 2022\PHOTOS ET VIDEOS\SELECTION PHOTOS VISITE 14 01 22\IMG20220114102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995936" y="5661248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bg1"/>
                </a:solidFill>
              </a:rPr>
              <a:t>Michel </a:t>
            </a:r>
            <a:r>
              <a:rPr lang="fr-FR" dirty="0" err="1" smtClean="0">
                <a:solidFill>
                  <a:schemeClr val="bg1"/>
                </a:solidFill>
              </a:rPr>
              <a:t>Darniot</a:t>
            </a:r>
            <a:endParaRPr lang="fr-FR" dirty="0" smtClean="0">
              <a:solidFill>
                <a:schemeClr val="bg1"/>
              </a:solidFill>
            </a:endParaRPr>
          </a:p>
          <a:p>
            <a:pPr algn="r"/>
            <a:r>
              <a:rPr lang="fr-FR" dirty="0" smtClean="0">
                <a:solidFill>
                  <a:schemeClr val="bg1"/>
                </a:solidFill>
              </a:rPr>
              <a:t> Propriétaire du moulin Bruno;</a:t>
            </a:r>
          </a:p>
          <a:p>
            <a:pPr algn="r"/>
            <a:r>
              <a:rPr lang="fr-FR" dirty="0" smtClean="0">
                <a:solidFill>
                  <a:schemeClr val="bg1"/>
                </a:solidFill>
              </a:rPr>
              <a:t>Président de la fédération des moulins de l’Ain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OCUMENTS SUR E\1a ASSOC  QUE LA ROUE TOURNE\9.0 ASSOCIATION DEPARTEMENTALE 71\CAMPAGNE DADHESION 2022\VISITE JAYAT 14 JANVIER 2022\PHOTOS ET VIDEOS\SELECTION PHOTOS VISITE 14 01 22\IMG2022011410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596337" cy="61284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076056" y="404664"/>
            <a:ext cx="3456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Michel DARNIOT </a:t>
            </a:r>
          </a:p>
          <a:p>
            <a:pPr algn="just"/>
            <a:r>
              <a:rPr lang="fr-FR" dirty="0" smtClean="0"/>
              <a:t>Producteur d’électricité</a:t>
            </a:r>
          </a:p>
          <a:p>
            <a:pPr algn="just"/>
            <a:endParaRPr lang="fr-FR" dirty="0" smtClean="0"/>
          </a:p>
          <a:p>
            <a:pPr algn="just"/>
            <a:r>
              <a:rPr lang="fr-FR" dirty="0" smtClean="0"/>
              <a:t>Devant une de ses génératrices, explique avec passion comment il faut dégager les turbines anciennes pour les remettre en état et quelles sont les contraintes et les avantages à produire de l’électricité.</a:t>
            </a:r>
            <a:endParaRPr lang="fr-FR" dirty="0"/>
          </a:p>
        </p:txBody>
      </p:sp>
      <p:pic>
        <p:nvPicPr>
          <p:cNvPr id="18435" name="Picture 3" descr="E:\DOCUMENTS SUR E\1a ASSOC  QUE LA ROUE TOURNE\9.0 ASSOCIATION DEPARTEMENTALE 71\CAMPAGNE DADHESION 2022\VISITE JAYAT 14 JANVIER 2022\PPS\Idé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212976"/>
            <a:ext cx="2592288" cy="325332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Moulin de </a:t>
            </a:r>
            <a:r>
              <a:rPr lang="fr-FR" dirty="0" err="1" smtClean="0"/>
              <a:t>Veyriat</a:t>
            </a:r>
            <a:r>
              <a:rPr lang="fr-FR" dirty="0" smtClean="0"/>
              <a:t> à </a:t>
            </a:r>
            <a:r>
              <a:rPr lang="fr-FR" dirty="0" err="1" smtClean="0"/>
              <a:t>Lescheroux</a:t>
            </a:r>
            <a:endParaRPr lang="fr-FR" dirty="0"/>
          </a:p>
        </p:txBody>
      </p:sp>
      <p:pic>
        <p:nvPicPr>
          <p:cNvPr id="20482" name="Picture 2" descr="E:\DOCUMENTS SUR E\1a ASSOC  QUE LA ROUE TOURNE\9.0 ASSOCIATION DEPARTEMENTALE 71\CAMPAGNE DADHESION 2022\VISITE JAYAT 14 JANVIER 2022\PHOTOS ET VIDEOS\IMG2022011416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1512168" cy="211421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83568" y="479715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Jean-Paul Comas</a:t>
            </a:r>
          </a:p>
          <a:p>
            <a:r>
              <a:rPr lang="fr-FR" dirty="0" smtClean="0"/>
              <a:t>Propriétaire du moulin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419872" y="57332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32770" name="Picture 2" descr="E:\DOCUMENTS SUR E\1a ASSOC  QUE LA ROUE TOURNE\9.0 ASSOCIATION DEPARTEMENTALE 71\CAMPAGNE DADHESION 2022\VISITE JAYAT 14 JANVIER 2022\PHOTOS ET VIDEOS\IMG20220114144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132856"/>
            <a:ext cx="5796136" cy="43471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153</Words>
  <Application>Microsoft Office PowerPoint</Application>
  <PresentationFormat>Affichage à l'écran (4:3)</PresentationFormat>
  <Paragraphs>33</Paragraphs>
  <Slides>20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2" baseType="lpstr">
      <vt:lpstr>Thème Office</vt:lpstr>
      <vt:lpstr>Feuille de calcul</vt:lpstr>
      <vt:lpstr>14 janvier 2022</vt:lpstr>
      <vt:lpstr>Bassin des rivières Mâconnais-Beaujolais Des propriétaires de moulins traversent la Saône pour rendre visite à leurs collègues Bressans de l’Ain</vt:lpstr>
      <vt:lpstr> A l’invitation de Christian Guichard du bassin de la Seille  aux propriétaires du bassin Mâconnais- Beaujolais  Le 14 janvier 2022</vt:lpstr>
      <vt:lpstr>Moulin  Bruno</vt:lpstr>
      <vt:lpstr>Diapositive 5</vt:lpstr>
      <vt:lpstr>Diapositive 6</vt:lpstr>
      <vt:lpstr>Diapositive 7</vt:lpstr>
      <vt:lpstr>Diapositive 8</vt:lpstr>
      <vt:lpstr>Moulin de Veyriat à Lescheroux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propriétaires de moulins  du bassin des rivières du Mâconnais-Beaujolais traversent la Saône pour rendre visite à leur collègues bressans de l’Ain</dc:title>
  <dc:creator>Utilisateur Windows</dc:creator>
  <cp:lastModifiedBy>Utilisateur Windows</cp:lastModifiedBy>
  <cp:revision>23</cp:revision>
  <dcterms:created xsi:type="dcterms:W3CDTF">2022-01-15T17:46:59Z</dcterms:created>
  <dcterms:modified xsi:type="dcterms:W3CDTF">2022-01-16T10:21:45Z</dcterms:modified>
</cp:coreProperties>
</file>